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58EB9-671E-D040-901F-4C721DB8C41C}" type="datetimeFigureOut">
              <a:rPr lang="en-US" smtClean="0"/>
              <a:t>8/9/16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C1AA17-3CC0-944A-BCC6-563CE7D1F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966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1AA17-3CC0-944A-BCC6-563CE7D1FB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76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C1AA17-3CC0-944A-BCC6-563CE7D1FB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3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37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318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28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3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737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912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7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2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62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53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48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ADC56-A3C8-AD4E-8774-20800837E85D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EA406-4607-7F4F-B310-B248878EA5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481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880" y="1122363"/>
            <a:ext cx="11064240" cy="23876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ROS-I Meeting 09/08/2016</a:t>
            </a: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 smtClean="0"/>
              <a:t>Reactive and Adaptive Path Planning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93154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en-US" dirty="0" err="1" smtClean="0"/>
              <a:t>GSoC</a:t>
            </a:r>
            <a:r>
              <a:rPr lang="en-US" dirty="0" smtClean="0"/>
              <a:t> 2016 student</a:t>
            </a:r>
          </a:p>
          <a:p>
            <a:pPr algn="r"/>
            <a:r>
              <a:rPr lang="en-US" dirty="0" smtClean="0"/>
              <a:t>www.kentaro.wada@gmail.com</a:t>
            </a:r>
          </a:p>
          <a:p>
            <a:pPr algn="r"/>
            <a:r>
              <a:rPr lang="en-US" dirty="0" smtClean="0"/>
              <a:t>Kentaro Wada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79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Reactive and Adaptive Path Planning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8665"/>
            <a:ext cx="5957210" cy="4689394"/>
          </a:xfrm>
        </p:spPr>
        <p:txBody>
          <a:bodyPr/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/>
              <a:t>Situations that needs this planning: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Unknown environment.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Few sensors.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Many occlusions.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6"/>
                </a:solidFill>
              </a:rPr>
              <a:t>Inputs</a:t>
            </a:r>
            <a:r>
              <a:rPr lang="en-US" dirty="0" smtClean="0"/>
              <a:t> for reactive/adaptiveness: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Sensor input.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User operation.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For reactive and adaptive planning: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"Reactive" + "Adaptive" =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solidFill>
                  <a:schemeClr val="accent1"/>
                </a:solidFill>
              </a:rPr>
              <a:t>"Stop execution" + "Re-planning"</a:t>
            </a:r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6795410" y="1893886"/>
            <a:ext cx="5149834" cy="3980895"/>
            <a:chOff x="6795410" y="2010846"/>
            <a:chExt cx="5149834" cy="3980895"/>
          </a:xfrm>
        </p:grpSpPr>
        <p:sp>
          <p:nvSpPr>
            <p:cNvPr id="24" name="Rectangle 23"/>
            <p:cNvSpPr/>
            <p:nvPr/>
          </p:nvSpPr>
          <p:spPr>
            <a:xfrm>
              <a:off x="10477349" y="4523833"/>
              <a:ext cx="1467895" cy="1467908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Simulator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0688137" y="5423121"/>
              <a:ext cx="1057488" cy="44409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Robot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224222" y="2010846"/>
              <a:ext cx="1372227" cy="5900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smtClean="0"/>
                <a:t>Planner</a:t>
              </a:r>
              <a:endParaRPr lang="en-US" sz="2000" dirty="0" smtClean="0"/>
            </a:p>
          </p:txBody>
        </p:sp>
        <p:cxnSp>
          <p:nvCxnSpPr>
            <p:cNvPr id="27" name="Elbow Connector 26"/>
            <p:cNvCxnSpPr>
              <a:stCxn id="31" idx="2"/>
              <a:endCxn id="25" idx="1"/>
            </p:cNvCxnSpPr>
            <p:nvPr/>
          </p:nvCxnSpPr>
          <p:spPr>
            <a:xfrm rot="16200000" flipH="1">
              <a:off x="8950078" y="3907110"/>
              <a:ext cx="692148" cy="2783969"/>
            </a:xfrm>
            <a:prstGeom prst="bentConnector2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10688137" y="4911780"/>
              <a:ext cx="1057488" cy="40372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Sensors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369564" y="5291633"/>
              <a:ext cx="15359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/>
                <a:t>Joint Trajectory</a:t>
              </a:r>
              <a:endParaRPr lang="en-US" sz="1600" dirty="0"/>
            </a:p>
          </p:txBody>
        </p:sp>
        <p:sp>
          <p:nvSpPr>
            <p:cNvPr id="30" name="TextBox 29"/>
            <p:cNvSpPr txBox="1"/>
            <p:nvPr/>
          </p:nvSpPr>
          <p:spPr>
            <a:xfrm rot="724263">
              <a:off x="9101718" y="4581888"/>
              <a:ext cx="12491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6"/>
                  </a:solidFill>
                </a:rPr>
                <a:t>Sensor Input</a:t>
              </a:r>
              <a:endParaRPr lang="en-US" sz="1600" dirty="0">
                <a:solidFill>
                  <a:schemeClr val="accent6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899628" y="3590879"/>
              <a:ext cx="2009079" cy="136214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2000" dirty="0" smtClean="0"/>
                <a:t>Controller</a:t>
              </a:r>
              <a:endParaRPr lang="en-US" sz="2000" dirty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7828767" y="2600886"/>
              <a:ext cx="6168" cy="99381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6795410" y="2945518"/>
              <a:ext cx="12070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/>
                <a:t>Planning</a:t>
              </a:r>
              <a:endParaRPr lang="en-US" sz="1600" dirty="0"/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 flipH="1">
              <a:off x="7987669" y="2590523"/>
              <a:ext cx="7461" cy="100418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>
              <a:stCxn id="28" idx="1"/>
              <a:endCxn id="40" idx="3"/>
            </p:cNvCxnSpPr>
            <p:nvPr/>
          </p:nvCxnSpPr>
          <p:spPr>
            <a:xfrm flipH="1" flipV="1">
              <a:off x="8738278" y="4688312"/>
              <a:ext cx="1949859" cy="42533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/>
            <p:cNvSpPr/>
            <p:nvPr/>
          </p:nvSpPr>
          <p:spPr>
            <a:xfrm>
              <a:off x="10730619" y="3235311"/>
              <a:ext cx="961353" cy="403723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User</a:t>
              </a:r>
            </a:p>
          </p:txBody>
        </p:sp>
        <p:cxnSp>
          <p:nvCxnSpPr>
            <p:cNvPr id="38" name="Straight Arrow Connector 37"/>
            <p:cNvCxnSpPr>
              <a:stCxn id="37" idx="1"/>
            </p:cNvCxnSpPr>
            <p:nvPr/>
          </p:nvCxnSpPr>
          <p:spPr>
            <a:xfrm flipH="1">
              <a:off x="8738279" y="3437173"/>
              <a:ext cx="1992340" cy="12511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 rot="19593841">
              <a:off x="9130949" y="3719734"/>
              <a:ext cx="12070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accent6"/>
                  </a:solidFill>
                </a:rPr>
                <a:t>User Input</a:t>
              </a:r>
              <a:endParaRPr lang="en-US" sz="1600" dirty="0">
                <a:solidFill>
                  <a:schemeClr val="accent6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070055" y="4519035"/>
              <a:ext cx="1668223" cy="33855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600" dirty="0" smtClean="0"/>
                <a:t>Stop and Re-plan</a:t>
              </a:r>
              <a:endParaRPr lang="en-US" sz="16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070055" y="4049833"/>
              <a:ext cx="1674391" cy="33855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600" dirty="0" smtClean="0"/>
                <a:t>Plan for goal</a:t>
              </a:r>
              <a:endParaRPr lang="en-US" sz="16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970288" y="2952507"/>
              <a:ext cx="153598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/>
                <a:t>Joint Trajectory</a:t>
              </a:r>
              <a:endParaRPr lang="en-US" sz="1600" dirty="0"/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6846304" y="6028727"/>
            <a:ext cx="5319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u="sng" dirty="0" smtClean="0"/>
              <a:t>System of </a:t>
            </a:r>
            <a:r>
              <a:rPr lang="en-US" i="1" u="sng" dirty="0"/>
              <a:t>r</a:t>
            </a:r>
            <a:r>
              <a:rPr lang="en-US" i="1" u="sng" dirty="0" smtClean="0"/>
              <a:t>eactive path planning with simulated robot</a:t>
            </a:r>
            <a:endParaRPr lang="en-US" i="1" u="sng" dirty="0"/>
          </a:p>
        </p:txBody>
      </p:sp>
    </p:spTree>
    <p:extLst>
      <p:ext uri="{BB962C8B-B14F-4D97-AF65-F5344CB8AC3E}">
        <p14:creationId xmlns:p14="http://schemas.microsoft.com/office/powerpoint/2010/main" val="22145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 stops during trajectory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791533" cy="443695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Situations about stop requests: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Request by operator for unexpected sensor input.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Request from controller for unexpected sensor input.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Required Features: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GUI for operator's stop request on </a:t>
            </a:r>
            <a:r>
              <a:rPr lang="en-US" dirty="0" err="1" smtClean="0"/>
              <a:t>Rviz</a:t>
            </a:r>
            <a:r>
              <a:rPr lang="en-US" dirty="0" smtClean="0"/>
              <a:t>. (Fig. 1)</a:t>
            </a:r>
          </a:p>
          <a:p>
            <a:pPr lvl="2"/>
            <a:r>
              <a:rPr lang="en-US" dirty="0" smtClean="0"/>
              <a:t>This is completed and merged in </a:t>
            </a:r>
            <a:r>
              <a:rPr lang="en-US" dirty="0" err="1" smtClean="0"/>
              <a:t>moveit_ros</a:t>
            </a:r>
            <a:r>
              <a:rPr lang="en-US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Monitor planned joint trajectory execution.</a:t>
            </a:r>
          </a:p>
          <a:p>
            <a:pPr lvl="2"/>
            <a:r>
              <a:rPr lang="en-US" dirty="0" smtClean="0"/>
              <a:t>Currently </a:t>
            </a:r>
            <a:r>
              <a:rPr lang="en-US" dirty="0" err="1" smtClean="0"/>
              <a:t>MoveIt</a:t>
            </a:r>
            <a:r>
              <a:rPr lang="en-US" dirty="0" smtClean="0"/>
              <a:t>! does not have a ROS action for execute trajectory, in spite of the necessity of monitoring for canceling.</a:t>
            </a:r>
          </a:p>
          <a:p>
            <a:pPr lvl="2"/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ros</a:t>
            </a:r>
            <a:r>
              <a:rPr lang="en-US" dirty="0" smtClean="0"/>
              <a:t>-planning/</a:t>
            </a:r>
            <a:r>
              <a:rPr lang="en-US" dirty="0" err="1" smtClean="0"/>
              <a:t>moveit_ros</a:t>
            </a:r>
            <a:r>
              <a:rPr lang="en-US" dirty="0" smtClean="0"/>
              <a:t>/pull/719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3639" y="2829549"/>
            <a:ext cx="3507389" cy="2429104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8678993" y="3740804"/>
            <a:ext cx="827346" cy="328149"/>
          </a:xfrm>
          <a:prstGeom prst="round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585546" y="5272662"/>
            <a:ext cx="3596241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1600" smtClean="0"/>
              <a:t>Figure 1: GUI for operator's stop request.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07613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Re-planning after stopping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Situations about re-planning: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Re-plan by operator.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Re-plan considering about the sensor inputs before.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Required Features: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None.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r>
              <a:rPr lang="en-US" dirty="0" smtClean="0"/>
              <a:t>Updating the planning scene or </a:t>
            </a:r>
            <a:r>
              <a:rPr lang="en-US" dirty="0" err="1" smtClean="0"/>
              <a:t>octomap</a:t>
            </a:r>
            <a:r>
              <a:rPr lang="en-US" dirty="0" smtClean="0"/>
              <a:t>.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Fix </a:t>
            </a:r>
            <a:r>
              <a:rPr lang="en-US" dirty="0" err="1" smtClean="0"/>
              <a:t>MoveIt</a:t>
            </a:r>
            <a:r>
              <a:rPr lang="en-US" dirty="0" smtClean="0"/>
              <a:t>! planning scene which is not updated after trajectory execution.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ros</a:t>
            </a:r>
            <a:r>
              <a:rPr lang="en-US" dirty="0" smtClean="0"/>
              <a:t>-planning/</a:t>
            </a:r>
            <a:r>
              <a:rPr lang="en-US" dirty="0" err="1" smtClean="0"/>
              <a:t>moveit_ros</a:t>
            </a:r>
            <a:r>
              <a:rPr lang="en-US" dirty="0" smtClean="0"/>
              <a:t>/issues/711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Fix </a:t>
            </a:r>
            <a:r>
              <a:rPr lang="en-US" dirty="0" err="1" smtClean="0"/>
              <a:t>octomap</a:t>
            </a:r>
            <a:r>
              <a:rPr lang="en-US" dirty="0" smtClean="0"/>
              <a:t> generation with force sensor which currently won't work. (Fig. 2)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jsk-ros-pkg</a:t>
            </a:r>
            <a:r>
              <a:rPr lang="en-US" dirty="0"/>
              <a:t>/</a:t>
            </a:r>
            <a:r>
              <a:rPr lang="en-US" dirty="0" err="1"/>
              <a:t>jsk_recognition</a:t>
            </a:r>
            <a:r>
              <a:rPr lang="en-US" dirty="0"/>
              <a:t>/issues/1834</a:t>
            </a:r>
            <a:endParaRPr lang="en-US" dirty="0" smtClean="0"/>
          </a:p>
        </p:txBody>
      </p:sp>
      <p:pic>
        <p:nvPicPr>
          <p:cNvPr id="5" name="a43ddd14-79d5-11e5-94d1-17e3411c7e46_convert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41" t="11628" r="2261" b="3876"/>
          <a:stretch/>
        </p:blipFill>
        <p:spPr>
          <a:xfrm>
            <a:off x="8404512" y="1776407"/>
            <a:ext cx="3562302" cy="22341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322940" y="4010532"/>
            <a:ext cx="3725443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/>
              <a:t>Figure 2: </a:t>
            </a:r>
            <a:r>
              <a:rPr lang="en-US" sz="1400" dirty="0" err="1" smtClean="0"/>
              <a:t>Octomap</a:t>
            </a:r>
            <a:r>
              <a:rPr lang="en-US" sz="1400" dirty="0" smtClean="0"/>
              <a:t> generation with contact.</a:t>
            </a:r>
          </a:p>
          <a:p>
            <a:pPr algn="ctr"/>
            <a:r>
              <a:rPr lang="en-US" sz="1400" dirty="0" smtClean="0"/>
              <a:t>(https://</a:t>
            </a:r>
            <a:r>
              <a:rPr lang="en-US" sz="1400" dirty="0" err="1" smtClean="0"/>
              <a:t>github.com</a:t>
            </a:r>
            <a:r>
              <a:rPr lang="en-US" sz="1400" dirty="0" smtClean="0"/>
              <a:t>/</a:t>
            </a:r>
            <a:r>
              <a:rPr lang="en-US" sz="1400" dirty="0" err="1" smtClean="0"/>
              <a:t>jsk-ros-pkg</a:t>
            </a:r>
            <a:r>
              <a:rPr lang="en-US" sz="1400" dirty="0" smtClean="0"/>
              <a:t>/</a:t>
            </a:r>
            <a:r>
              <a:rPr lang="en-US" sz="1400" dirty="0" err="1" smtClean="0"/>
              <a:t>jsk_recognition</a:t>
            </a:r>
            <a:r>
              <a:rPr lang="en-US" sz="1400" dirty="0" smtClean="0"/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4610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3874556" y="5916015"/>
            <a:ext cx="5781793" cy="80619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20160809_apc_touch_shelf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74007" y="2631645"/>
            <a:ext cx="5342548" cy="31993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Demonstration 1:</a:t>
            </a:r>
            <a:br>
              <a:rPr lang="en-US" sz="3200" dirty="0" smtClean="0"/>
            </a:br>
            <a:r>
              <a:rPr lang="en-US" sz="3200" dirty="0" smtClean="0"/>
              <a:t>Reactive and Adaptive Path Planning with Operator Input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93" t="9612" r="18818" b="14573"/>
          <a:stretch/>
        </p:blipFill>
        <p:spPr>
          <a:xfrm>
            <a:off x="359662" y="2873007"/>
            <a:ext cx="2904872" cy="29348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flipH="1">
            <a:off x="359661" y="1547444"/>
            <a:ext cx="3514895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Situation: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Robot in front of the shelf.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Shelf position can be </a:t>
            </a:r>
            <a:r>
              <a:rPr lang="en-US" sz="2000" dirty="0" err="1" smtClean="0"/>
              <a:t>mis</a:t>
            </a:r>
            <a:r>
              <a:rPr lang="en-US" sz="2000" dirty="0" smtClean="0"/>
              <a:t>-calibrated.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144868" y="1584358"/>
            <a:ext cx="51461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Visualization for operator: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Force sensor input.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err="1" smtClean="0"/>
              <a:t>MoveIt</a:t>
            </a:r>
            <a:r>
              <a:rPr lang="en-US" sz="2000" dirty="0" smtClean="0"/>
              <a:t>! planning, execution and stopping.</a:t>
            </a:r>
            <a:endParaRPr lang="en-US" sz="2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86" t="6822" r="14313" b="4168"/>
          <a:stretch/>
        </p:blipFill>
        <p:spPr>
          <a:xfrm>
            <a:off x="10005631" y="2775756"/>
            <a:ext cx="2008663" cy="21395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12627" y="6133041"/>
            <a:ext cx="1598941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Initial State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006645" y="6250644"/>
            <a:ext cx="1299002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Plan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097256" y="6250644"/>
            <a:ext cx="1348620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Execute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152427" y="6250644"/>
            <a:ext cx="1348620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10081" y="6133041"/>
            <a:ext cx="1348620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Goal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0" idx="3"/>
            <a:endCxn id="28" idx="1"/>
          </p:cNvCxnSpPr>
          <p:nvPr/>
        </p:nvCxnSpPr>
        <p:spPr>
          <a:xfrm>
            <a:off x="2611568" y="6319111"/>
            <a:ext cx="126298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1" idx="3"/>
            <a:endCxn id="12" idx="1"/>
          </p:cNvCxnSpPr>
          <p:nvPr/>
        </p:nvCxnSpPr>
        <p:spPr>
          <a:xfrm>
            <a:off x="5305647" y="6436714"/>
            <a:ext cx="791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2" idx="3"/>
            <a:endCxn id="13" idx="1"/>
          </p:cNvCxnSpPr>
          <p:nvPr/>
        </p:nvCxnSpPr>
        <p:spPr>
          <a:xfrm>
            <a:off x="7445876" y="6436714"/>
            <a:ext cx="7065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8" idx="3"/>
            <a:endCxn id="15" idx="1"/>
          </p:cNvCxnSpPr>
          <p:nvPr/>
        </p:nvCxnSpPr>
        <p:spPr>
          <a:xfrm flipV="1">
            <a:off x="9656349" y="6319111"/>
            <a:ext cx="7537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 flipH="1">
            <a:off x="9744393" y="1454409"/>
            <a:ext cx="2640793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Goal: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Robot insert end-effector to the narrow space.</a:t>
            </a:r>
            <a:endParaRPr lang="en-US" sz="2000" dirty="0"/>
          </a:p>
        </p:txBody>
      </p:sp>
      <p:cxnSp>
        <p:nvCxnSpPr>
          <p:cNvPr id="32" name="Elbow Connector 31"/>
          <p:cNvCxnSpPr>
            <a:stCxn id="13" idx="0"/>
            <a:endCxn id="11" idx="0"/>
          </p:cNvCxnSpPr>
          <p:nvPr/>
        </p:nvCxnSpPr>
        <p:spPr>
          <a:xfrm rot="16200000" flipV="1">
            <a:off x="6741442" y="4165348"/>
            <a:ext cx="12700" cy="4170591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7818894" y="130179"/>
            <a:ext cx="1254641" cy="5847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Pick</a:t>
            </a:r>
          </a:p>
          <a:p>
            <a:pPr algn="ctr"/>
            <a:r>
              <a:rPr lang="en-US" dirty="0" smtClean="0"/>
              <a:t>(not yet)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9278699" y="127823"/>
            <a:ext cx="1254641" cy="58479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Insert</a:t>
            </a:r>
          </a:p>
          <a:p>
            <a:pPr algn="ctr"/>
            <a:r>
              <a:rPr lang="en-US" dirty="0" smtClean="0"/>
              <a:t>(done)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10759653" y="127822"/>
            <a:ext cx="1254641" cy="5847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Place</a:t>
            </a:r>
          </a:p>
          <a:p>
            <a:pPr algn="ctr"/>
            <a:r>
              <a:rPr lang="en-US" dirty="0" smtClean="0"/>
              <a:t>(not yet)</a:t>
            </a:r>
            <a:endParaRPr lang="en-US" dirty="0"/>
          </a:p>
        </p:txBody>
      </p:sp>
      <p:cxnSp>
        <p:nvCxnSpPr>
          <p:cNvPr id="7" name="Straight Arrow Connector 6"/>
          <p:cNvCxnSpPr>
            <a:stCxn id="3" idx="3"/>
            <a:endCxn id="23" idx="1"/>
          </p:cNvCxnSpPr>
          <p:nvPr/>
        </p:nvCxnSpPr>
        <p:spPr>
          <a:xfrm flipV="1">
            <a:off x="9073535" y="420219"/>
            <a:ext cx="205164" cy="23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26" name="Straight Arrow Connector 25"/>
          <p:cNvCxnSpPr>
            <a:stCxn id="23" idx="3"/>
            <a:endCxn id="25" idx="1"/>
          </p:cNvCxnSpPr>
          <p:nvPr/>
        </p:nvCxnSpPr>
        <p:spPr>
          <a:xfrm flipV="1">
            <a:off x="10533340" y="420218"/>
            <a:ext cx="226313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414813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3874556" y="5916015"/>
            <a:ext cx="5781793" cy="80619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Demonstration </a:t>
            </a:r>
            <a:r>
              <a:rPr lang="en-US" sz="3200" dirty="0" smtClean="0"/>
              <a:t>2: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Reactive and Adaptive Path Planning with Sensor Input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flipH="1">
            <a:off x="359661" y="1547444"/>
            <a:ext cx="3514895" cy="1325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Situation: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Robot in front of the shelf.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Shelf position can be </a:t>
            </a:r>
            <a:r>
              <a:rPr lang="en-US" sz="2000" dirty="0" err="1" smtClean="0"/>
              <a:t>mis</a:t>
            </a:r>
            <a:r>
              <a:rPr lang="en-US" sz="2000" dirty="0" smtClean="0"/>
              <a:t>-calibrated.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144868" y="1584358"/>
            <a:ext cx="51461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Visualization:</a:t>
            </a:r>
            <a:endParaRPr lang="en-US" sz="20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Force and RGB-D </a:t>
            </a:r>
            <a:r>
              <a:rPr lang="en-US" sz="2000" dirty="0" smtClean="0"/>
              <a:t>sensor </a:t>
            </a:r>
            <a:r>
              <a:rPr lang="en-US" sz="2000" dirty="0" smtClean="0"/>
              <a:t>input.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Voxel grid mapping with </a:t>
            </a:r>
            <a:r>
              <a:rPr lang="en-US" sz="2000" dirty="0" err="1" smtClean="0"/>
              <a:t>octomap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1012627" y="6133041"/>
            <a:ext cx="1598941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Initial State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006645" y="6250644"/>
            <a:ext cx="1299002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Plan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6097256" y="6250644"/>
            <a:ext cx="1348620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Execute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152427" y="6250644"/>
            <a:ext cx="1348620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Stop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10081" y="6133041"/>
            <a:ext cx="1348620" cy="3721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Goal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0" idx="3"/>
            <a:endCxn id="28" idx="1"/>
          </p:cNvCxnSpPr>
          <p:nvPr/>
        </p:nvCxnSpPr>
        <p:spPr>
          <a:xfrm>
            <a:off x="2611568" y="6319111"/>
            <a:ext cx="126298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1" idx="3"/>
            <a:endCxn id="12" idx="1"/>
          </p:cNvCxnSpPr>
          <p:nvPr/>
        </p:nvCxnSpPr>
        <p:spPr>
          <a:xfrm>
            <a:off x="5305647" y="6436714"/>
            <a:ext cx="79160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2" idx="3"/>
            <a:endCxn id="13" idx="1"/>
          </p:cNvCxnSpPr>
          <p:nvPr/>
        </p:nvCxnSpPr>
        <p:spPr>
          <a:xfrm>
            <a:off x="7445876" y="6436714"/>
            <a:ext cx="7065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8" idx="3"/>
            <a:endCxn id="15" idx="1"/>
          </p:cNvCxnSpPr>
          <p:nvPr/>
        </p:nvCxnSpPr>
        <p:spPr>
          <a:xfrm flipV="1">
            <a:off x="9656349" y="6319111"/>
            <a:ext cx="75373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 flipH="1">
            <a:off x="9425416" y="1621483"/>
            <a:ext cx="26407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Goal: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 smtClean="0"/>
              <a:t>Placing the target object in bin.</a:t>
            </a:r>
            <a:endParaRPr lang="en-US" sz="2000" dirty="0"/>
          </a:p>
        </p:txBody>
      </p:sp>
      <p:cxnSp>
        <p:nvCxnSpPr>
          <p:cNvPr id="32" name="Elbow Connector 31"/>
          <p:cNvCxnSpPr>
            <a:stCxn id="13" idx="0"/>
            <a:endCxn id="11" idx="0"/>
          </p:cNvCxnSpPr>
          <p:nvPr/>
        </p:nvCxnSpPr>
        <p:spPr>
          <a:xfrm rot="16200000" flipV="1">
            <a:off x="6741442" y="4165348"/>
            <a:ext cx="12700" cy="4170591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1" t="6821" r="25578" b="5145"/>
          <a:stretch/>
        </p:blipFill>
        <p:spPr>
          <a:xfrm>
            <a:off x="667930" y="2875666"/>
            <a:ext cx="2898355" cy="3098114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640487" y="3428107"/>
            <a:ext cx="744279" cy="276447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395326" y="3488011"/>
            <a:ext cx="744279" cy="276447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18195" y="2979145"/>
            <a:ext cx="1549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RGB-D sensors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2117107" y="4100356"/>
            <a:ext cx="275219" cy="276447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2017015" y="4446520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</a:rPr>
              <a:t>Force sensor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01" t="7442" r="1328" b="5145"/>
          <a:stretch/>
        </p:blipFill>
        <p:spPr>
          <a:xfrm>
            <a:off x="6500810" y="2937850"/>
            <a:ext cx="2596681" cy="27031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01" t="9767" r="13086" b="5145"/>
          <a:stretch/>
        </p:blipFill>
        <p:spPr>
          <a:xfrm>
            <a:off x="4268077" y="2918751"/>
            <a:ext cx="2075139" cy="272222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01" t="36787" r="14238" b="3430"/>
          <a:stretch/>
        </p:blipFill>
        <p:spPr>
          <a:xfrm>
            <a:off x="9744393" y="2937850"/>
            <a:ext cx="2216820" cy="2103899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7818894" y="130179"/>
            <a:ext cx="1254641" cy="5847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Pick</a:t>
            </a:r>
          </a:p>
          <a:p>
            <a:pPr algn="ctr"/>
            <a:r>
              <a:rPr lang="en-US" dirty="0" smtClean="0"/>
              <a:t>(not yet)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9278699" y="127823"/>
            <a:ext cx="1254641" cy="5847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Insert</a:t>
            </a:r>
          </a:p>
          <a:p>
            <a:pPr algn="ctr"/>
            <a:r>
              <a:rPr lang="en-US" dirty="0" smtClean="0"/>
              <a:t>(not yet)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10759653" y="127822"/>
            <a:ext cx="1254641" cy="5847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Place</a:t>
            </a:r>
          </a:p>
          <a:p>
            <a:pPr algn="ctr"/>
            <a:r>
              <a:rPr lang="en-US" dirty="0" smtClean="0"/>
              <a:t>(not yet)</a:t>
            </a:r>
            <a:endParaRPr lang="en-US" dirty="0"/>
          </a:p>
        </p:txBody>
      </p:sp>
      <p:cxnSp>
        <p:nvCxnSpPr>
          <p:cNvPr id="31" name="Straight Arrow Connector 30"/>
          <p:cNvCxnSpPr>
            <a:stCxn id="29" idx="3"/>
          </p:cNvCxnSpPr>
          <p:nvPr/>
        </p:nvCxnSpPr>
        <p:spPr>
          <a:xfrm flipV="1">
            <a:off x="9073535" y="420219"/>
            <a:ext cx="205164" cy="23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10533340" y="420218"/>
            <a:ext cx="226313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10291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03305"/>
          </a:xfrm>
        </p:spPr>
        <p:txBody>
          <a:bodyPr/>
          <a:lstStyle/>
          <a:p>
            <a:r>
              <a:rPr lang="en-US" dirty="0" smtClean="0"/>
              <a:t>Complete required features for reactive and adaptive planning for being merged to the origin.</a:t>
            </a:r>
          </a:p>
          <a:p>
            <a:r>
              <a:rPr lang="en-US" dirty="0" smtClean="0"/>
              <a:t>Complete demonstration with operator input:</a:t>
            </a:r>
          </a:p>
          <a:p>
            <a:pPr lvl="1"/>
            <a:r>
              <a:rPr lang="en-US" dirty="0" smtClean="0"/>
              <a:t>Complete whole system: "stow task: moving object from bin to shelf".</a:t>
            </a:r>
          </a:p>
          <a:p>
            <a:pPr lvl="1"/>
            <a:r>
              <a:rPr lang="en-US" dirty="0" smtClean="0"/>
              <a:t>Complete vacuum gripper and object simulation.</a:t>
            </a:r>
          </a:p>
          <a:p>
            <a:r>
              <a:rPr lang="en-US" dirty="0" smtClean="0"/>
              <a:t>Complete demonstration without operator input:</a:t>
            </a:r>
          </a:p>
          <a:p>
            <a:pPr marL="685800" lvl="2">
              <a:spcBef>
                <a:spcPts val="1000"/>
              </a:spcBef>
            </a:pPr>
            <a:r>
              <a:rPr lang="en-US" sz="2400" dirty="0"/>
              <a:t>Complete whole system: </a:t>
            </a:r>
            <a:r>
              <a:rPr lang="en-US" sz="2400" dirty="0" smtClean="0"/>
              <a:t>"pick </a:t>
            </a:r>
            <a:r>
              <a:rPr lang="en-US" sz="2400" dirty="0"/>
              <a:t>task: moving object from shelf to bin </a:t>
            </a:r>
            <a:r>
              <a:rPr lang="en-US" sz="2400" dirty="0" smtClean="0"/>
              <a:t>".</a:t>
            </a:r>
            <a:endParaRPr lang="en-US" dirty="0" smtClean="0"/>
          </a:p>
          <a:p>
            <a:pPr marL="685800" lvl="2">
              <a:spcBef>
                <a:spcPts val="1000"/>
              </a:spcBef>
            </a:pPr>
            <a:r>
              <a:rPr lang="en-US" sz="2400" dirty="0" smtClean="0"/>
              <a:t>Complete planning with scene updates with a force sensor.</a:t>
            </a:r>
          </a:p>
        </p:txBody>
      </p:sp>
    </p:spTree>
    <p:extLst>
      <p:ext uri="{BB962C8B-B14F-4D97-AF65-F5344CB8AC3E}">
        <p14:creationId xmlns:p14="http://schemas.microsoft.com/office/powerpoint/2010/main" val="123906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2962FF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979FF"/>
      </a:accent1>
      <a:accent2>
        <a:srgbClr val="F44336"/>
      </a:accent2>
      <a:accent3>
        <a:srgbClr val="A5A5A5"/>
      </a:accent3>
      <a:accent4>
        <a:srgbClr val="FFC107"/>
      </a:accent4>
      <a:accent5>
        <a:srgbClr val="9C27B0"/>
      </a:accent5>
      <a:accent6>
        <a:srgbClr val="4CAF50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</TotalTime>
  <Words>469</Words>
  <Application>Microsoft Macintosh PowerPoint</Application>
  <PresentationFormat>Widescreen</PresentationFormat>
  <Paragraphs>109</Paragraphs>
  <Slides>7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ROS-I Meeting 09/08/2016 Reactive and Adaptive Path Planning</vt:lpstr>
      <vt:lpstr>Reactive and Adaptive Path Planning</vt:lpstr>
      <vt:lpstr>Request stops during trajectory execution</vt:lpstr>
      <vt:lpstr>Re-planning after stopping execution</vt:lpstr>
      <vt:lpstr>Demonstration 1: Reactive and Adaptive Path Planning with Operator Input</vt:lpstr>
      <vt:lpstr>Demonstration 2: Reactive and Adaptive Path Planning with Sensor Input</vt:lpstr>
      <vt:lpstr>Next plans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ROS-I Meeting 09/08/2016 Reactive and Adaptive Path Planning</dc:title>
  <dc:creator>Kentaro Wada</dc:creator>
  <cp:lastModifiedBy>Kentaro Wada</cp:lastModifiedBy>
  <cp:revision>63</cp:revision>
  <dcterms:created xsi:type="dcterms:W3CDTF">2016-08-09T08:37:23Z</dcterms:created>
  <dcterms:modified xsi:type="dcterms:W3CDTF">2016-08-09T11:07:55Z</dcterms:modified>
</cp:coreProperties>
</file>

<file path=docProps/thumbnail.jpeg>
</file>